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6C17703-6EB2-42E7-A1D5-12D285C796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D2FA00-5137-4C64-891F-159F771B453C}" type="datetimeFigureOut">
              <a:rPr lang="en-US" smtClean="0"/>
              <a:t>3/23/2017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4343400" cy="1165225"/>
          </a:xfrm>
          <a:solidFill>
            <a:schemeClr val="accent4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My Senior Exit Interview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6172200" cy="685800"/>
          </a:xfrm>
        </p:spPr>
        <p:txBody>
          <a:bodyPr/>
          <a:lstStyle/>
          <a:p>
            <a:r>
              <a:rPr lang="en-US" sz="3600" dirty="0" smtClean="0"/>
              <a:t>By: Carlos Servin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2920"/>
            <a:ext cx="3811172" cy="51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About Me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535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I’m a senior at Lindsay High</a:t>
            </a:r>
          </a:p>
          <a:p>
            <a:r>
              <a:rPr lang="en-US" sz="2400" dirty="0" smtClean="0"/>
              <a:t>I enjoy being outdoors</a:t>
            </a:r>
          </a:p>
          <a:p>
            <a:r>
              <a:rPr lang="en-US" sz="2400" dirty="0" smtClean="0"/>
              <a:t>Family of nine</a:t>
            </a:r>
          </a:p>
          <a:p>
            <a:r>
              <a:rPr lang="en-US" sz="2400" dirty="0" smtClean="0"/>
              <a:t>I love playing guitar</a:t>
            </a:r>
          </a:p>
          <a:p>
            <a:r>
              <a:rPr lang="en-US" sz="2400" dirty="0" smtClean="0"/>
              <a:t>I’m always willing to try new things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6762">
            <a:off x="1127381" y="3423697"/>
            <a:ext cx="201945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06">
            <a:off x="5783851" y="2654206"/>
            <a:ext cx="2401146" cy="426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0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Tend to procrastinate</a:t>
            </a:r>
          </a:p>
          <a:p>
            <a:r>
              <a:rPr lang="en-US" sz="2400" dirty="0" smtClean="0"/>
              <a:t>Turned in my work last minute </a:t>
            </a:r>
          </a:p>
          <a:p>
            <a:r>
              <a:rPr lang="en-US" sz="2400" dirty="0" smtClean="0"/>
              <a:t>I would study the night before an exam </a:t>
            </a:r>
          </a:p>
          <a:p>
            <a:r>
              <a:rPr lang="en-US" sz="2400" dirty="0" smtClean="0"/>
              <a:t>Overcoming this problem</a:t>
            </a:r>
          </a:p>
          <a:p>
            <a:pPr lvl="1"/>
            <a:r>
              <a:rPr lang="en-US" dirty="0" smtClean="0"/>
              <a:t>Set reminders</a:t>
            </a:r>
          </a:p>
          <a:p>
            <a:pPr lvl="1"/>
            <a:r>
              <a:rPr lang="en-US" dirty="0" smtClean="0"/>
              <a:t>Sticky notes on my binder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239721"/>
            <a:ext cx="3945988" cy="26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 played basketball freshman year </a:t>
            </a:r>
          </a:p>
          <a:p>
            <a:r>
              <a:rPr lang="en-US" sz="3200" dirty="0" smtClean="0"/>
              <a:t>I joined the guitar club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40" y="4156344"/>
            <a:ext cx="419100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552">
            <a:off x="201031" y="3166325"/>
            <a:ext cx="4335958" cy="243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Fresno City Community College with professor Cooper</a:t>
            </a:r>
          </a:p>
          <a:p>
            <a:r>
              <a:rPr lang="en-US" sz="2400" dirty="0" smtClean="0"/>
              <a:t>Learned a lot </a:t>
            </a:r>
          </a:p>
          <a:p>
            <a:r>
              <a:rPr lang="en-US" sz="2400" dirty="0" smtClean="0"/>
              <a:t>My observation</a:t>
            </a:r>
            <a:endParaRPr lang="en-US" dirty="0" smtClean="0"/>
          </a:p>
          <a:p>
            <a:pPr lvl="1"/>
            <a:r>
              <a:rPr lang="en-US" dirty="0" smtClean="0"/>
              <a:t>He is teaches at a slow pace</a:t>
            </a:r>
          </a:p>
          <a:p>
            <a:pPr lvl="1"/>
            <a:r>
              <a:rPr lang="en-US" dirty="0" smtClean="0"/>
              <a:t>Good for slow learners</a:t>
            </a:r>
          </a:p>
          <a:p>
            <a:pPr lvl="1"/>
            <a:r>
              <a:rPr lang="en-US" dirty="0" smtClean="0"/>
              <a:t>He notices when a student is struggling and requires assistance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44" y="4224722"/>
            <a:ext cx="4021015" cy="240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6862"/>
            <a:ext cx="4066733" cy="246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4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High-School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Excited </a:t>
            </a:r>
          </a:p>
          <a:p>
            <a:r>
              <a:rPr lang="en-US" sz="2800" dirty="0" smtClean="0"/>
              <a:t>Nervous </a:t>
            </a:r>
          </a:p>
          <a:p>
            <a:r>
              <a:rPr lang="en-US" sz="2800" dirty="0" smtClean="0"/>
              <a:t>Bummed </a:t>
            </a:r>
          </a:p>
          <a:p>
            <a:r>
              <a:rPr lang="en-US" sz="2800" dirty="0" smtClean="0"/>
              <a:t>Great memories</a:t>
            </a:r>
          </a:p>
          <a:p>
            <a:r>
              <a:rPr lang="en-US" sz="2800" dirty="0" smtClean="0"/>
              <a:t>Met amazing teachers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715">
            <a:off x="6188783" y="252780"/>
            <a:ext cx="2147384" cy="2684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744">
            <a:off x="4466466" y="1767018"/>
            <a:ext cx="2086737" cy="2791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341">
            <a:off x="6494657" y="3581895"/>
            <a:ext cx="2219605" cy="2803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26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Planning on going to College of the Sequoias</a:t>
            </a:r>
          </a:p>
          <a:p>
            <a:r>
              <a:rPr lang="en-US" sz="2800" dirty="0" smtClean="0"/>
              <a:t>Finish my general education then transfer to Fresno State </a:t>
            </a:r>
          </a:p>
          <a:p>
            <a:r>
              <a:rPr lang="en-US" sz="2800" dirty="0" smtClean="0"/>
              <a:t>There I’m planning on studying structural steel fabrication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4114800" cy="261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" y="4092680"/>
            <a:ext cx="4241409" cy="26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86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377</TotalTime>
  <Words>153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My Senior Exit Interview</vt:lpstr>
      <vt:lpstr>About Me</vt:lpstr>
      <vt:lpstr>Challenges </vt:lpstr>
      <vt:lpstr>Experiences</vt:lpstr>
      <vt:lpstr>Job Shadow</vt:lpstr>
      <vt:lpstr>Leaving High-School</vt:lpstr>
      <vt:lpstr>My Plans </vt:lpstr>
      <vt:lpstr>Thank You for Your Time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Senior Exit Interview</dc:title>
  <dc:creator>Carlos Servin</dc:creator>
  <cp:lastModifiedBy>Carlos Servin</cp:lastModifiedBy>
  <cp:revision>28</cp:revision>
  <dcterms:created xsi:type="dcterms:W3CDTF">2017-01-31T00:54:24Z</dcterms:created>
  <dcterms:modified xsi:type="dcterms:W3CDTF">2017-03-23T21:36:00Z</dcterms:modified>
</cp:coreProperties>
</file>